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vertBarState="minimized">
    <p:restoredLeft sz="15620"/>
    <p:restoredTop sz="94660"/>
  </p:normalViewPr>
  <p:slideViewPr>
    <p:cSldViewPr>
      <p:cViewPr>
        <p:scale>
          <a:sx n="90" d="100"/>
          <a:sy n="90" d="100"/>
        </p:scale>
        <p:origin x="-1392" y="-96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5.png"  /><Relationship Id="rId11" Type="http://schemas.openxmlformats.org/officeDocument/2006/relationships/image" Target="../media/image106.png"  /><Relationship Id="rId2" Type="http://schemas.openxmlformats.org/officeDocument/2006/relationships/image" Target="../media/image97.png"  /><Relationship Id="rId3" Type="http://schemas.openxmlformats.org/officeDocument/2006/relationships/image" Target="../media/image98.png"  /><Relationship Id="rId4" Type="http://schemas.openxmlformats.org/officeDocument/2006/relationships/image" Target="../media/image99.png"  /><Relationship Id="rId5" Type="http://schemas.openxmlformats.org/officeDocument/2006/relationships/image" Target="../media/image100.png"  /><Relationship Id="rId6" Type="http://schemas.openxmlformats.org/officeDocument/2006/relationships/image" Target="../media/image101.png"  /><Relationship Id="rId7" Type="http://schemas.openxmlformats.org/officeDocument/2006/relationships/image" Target="../media/image102.png"  /><Relationship Id="rId8" Type="http://schemas.openxmlformats.org/officeDocument/2006/relationships/image" Target="../media/image103.png"  /><Relationship Id="rId9" Type="http://schemas.openxmlformats.org/officeDocument/2006/relationships/image" Target="../media/image10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5.png"  /><Relationship Id="rId11" Type="http://schemas.openxmlformats.org/officeDocument/2006/relationships/image" Target="../media/image116.png"  /><Relationship Id="rId12" Type="http://schemas.openxmlformats.org/officeDocument/2006/relationships/image" Target="../media/image117.png"  /><Relationship Id="rId2" Type="http://schemas.openxmlformats.org/officeDocument/2006/relationships/image" Target="../media/image107.png"  /><Relationship Id="rId3" Type="http://schemas.openxmlformats.org/officeDocument/2006/relationships/image" Target="../media/image108.png"  /><Relationship Id="rId4" Type="http://schemas.openxmlformats.org/officeDocument/2006/relationships/image" Target="../media/image109.png"  /><Relationship Id="rId5" Type="http://schemas.openxmlformats.org/officeDocument/2006/relationships/image" Target="../media/image110.png"  /><Relationship Id="rId6" Type="http://schemas.openxmlformats.org/officeDocument/2006/relationships/image" Target="../media/image111.png"  /><Relationship Id="rId7" Type="http://schemas.openxmlformats.org/officeDocument/2006/relationships/image" Target="../media/image112.png"  /><Relationship Id="rId8" Type="http://schemas.openxmlformats.org/officeDocument/2006/relationships/image" Target="../media/image113.png"  /><Relationship Id="rId9" Type="http://schemas.openxmlformats.org/officeDocument/2006/relationships/image" Target="../media/image11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6.png"  /><Relationship Id="rId11" Type="http://schemas.openxmlformats.org/officeDocument/2006/relationships/image" Target="../media/image127.png"  /><Relationship Id="rId2" Type="http://schemas.openxmlformats.org/officeDocument/2006/relationships/image" Target="../media/image118.png"  /><Relationship Id="rId3" Type="http://schemas.openxmlformats.org/officeDocument/2006/relationships/image" Target="../media/image119.png"  /><Relationship Id="rId4" Type="http://schemas.openxmlformats.org/officeDocument/2006/relationships/image" Target="../media/image120.png"  /><Relationship Id="rId5" Type="http://schemas.openxmlformats.org/officeDocument/2006/relationships/image" Target="../media/image121.png"  /><Relationship Id="rId6" Type="http://schemas.openxmlformats.org/officeDocument/2006/relationships/image" Target="../media/image122.png"  /><Relationship Id="rId7" Type="http://schemas.openxmlformats.org/officeDocument/2006/relationships/image" Target="../media/image123.png"  /><Relationship Id="rId8" Type="http://schemas.openxmlformats.org/officeDocument/2006/relationships/image" Target="../media/image124.png"  /><Relationship Id="rId9" Type="http://schemas.openxmlformats.org/officeDocument/2006/relationships/image" Target="../media/image12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6.png"  /><Relationship Id="rId11" Type="http://schemas.openxmlformats.org/officeDocument/2006/relationships/image" Target="../media/image137.png"  /><Relationship Id="rId2" Type="http://schemas.openxmlformats.org/officeDocument/2006/relationships/image" Target="../media/image128.png"  /><Relationship Id="rId3" Type="http://schemas.openxmlformats.org/officeDocument/2006/relationships/image" Target="../media/image129.png"  /><Relationship Id="rId4" Type="http://schemas.openxmlformats.org/officeDocument/2006/relationships/image" Target="../media/image130.png"  /><Relationship Id="rId5" Type="http://schemas.openxmlformats.org/officeDocument/2006/relationships/image" Target="../media/image131.png"  /><Relationship Id="rId6" Type="http://schemas.openxmlformats.org/officeDocument/2006/relationships/image" Target="../media/image132.png"  /><Relationship Id="rId7" Type="http://schemas.openxmlformats.org/officeDocument/2006/relationships/image" Target="../media/image133.png"  /><Relationship Id="rId8" Type="http://schemas.openxmlformats.org/officeDocument/2006/relationships/image" Target="../media/image134.png"  /><Relationship Id="rId9" Type="http://schemas.openxmlformats.org/officeDocument/2006/relationships/image" Target="../media/image13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6.png"  /><Relationship Id="rId11" Type="http://schemas.openxmlformats.org/officeDocument/2006/relationships/image" Target="../media/image147.png"  /><Relationship Id="rId2" Type="http://schemas.openxmlformats.org/officeDocument/2006/relationships/image" Target="../media/image138.png"  /><Relationship Id="rId3" Type="http://schemas.openxmlformats.org/officeDocument/2006/relationships/image" Target="../media/image139.png"  /><Relationship Id="rId4" Type="http://schemas.openxmlformats.org/officeDocument/2006/relationships/image" Target="../media/image140.png"  /><Relationship Id="rId5" Type="http://schemas.openxmlformats.org/officeDocument/2006/relationships/image" Target="../media/image141.png"  /><Relationship Id="rId6" Type="http://schemas.openxmlformats.org/officeDocument/2006/relationships/image" Target="../media/image142.png"  /><Relationship Id="rId7" Type="http://schemas.openxmlformats.org/officeDocument/2006/relationships/image" Target="../media/image143.png"  /><Relationship Id="rId8" Type="http://schemas.openxmlformats.org/officeDocument/2006/relationships/image" Target="../media/image144.png"  /><Relationship Id="rId9" Type="http://schemas.openxmlformats.org/officeDocument/2006/relationships/image" Target="../media/image14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56.png"  /><Relationship Id="rId11" Type="http://schemas.openxmlformats.org/officeDocument/2006/relationships/image" Target="../media/image157.png"  /><Relationship Id="rId2" Type="http://schemas.openxmlformats.org/officeDocument/2006/relationships/image" Target="../media/image148.png"  /><Relationship Id="rId3" Type="http://schemas.openxmlformats.org/officeDocument/2006/relationships/image" Target="../media/image149.png"  /><Relationship Id="rId4" Type="http://schemas.openxmlformats.org/officeDocument/2006/relationships/image" Target="../media/image150.png"  /><Relationship Id="rId5" Type="http://schemas.openxmlformats.org/officeDocument/2006/relationships/image" Target="../media/image151.png"  /><Relationship Id="rId6" Type="http://schemas.openxmlformats.org/officeDocument/2006/relationships/image" Target="../media/image152.png"  /><Relationship Id="rId7" Type="http://schemas.openxmlformats.org/officeDocument/2006/relationships/image" Target="../media/image153.png"  /><Relationship Id="rId8" Type="http://schemas.openxmlformats.org/officeDocument/2006/relationships/image" Target="../media/image154.png"  /><Relationship Id="rId9" Type="http://schemas.openxmlformats.org/officeDocument/2006/relationships/image" Target="../media/image15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8.png"  /><Relationship Id="rId3" Type="http://schemas.openxmlformats.org/officeDocument/2006/relationships/image" Target="../media/image159.png"  /><Relationship Id="rId4" Type="http://schemas.openxmlformats.org/officeDocument/2006/relationships/image" Target="../media/image160.png"  /><Relationship Id="rId5" Type="http://schemas.openxmlformats.org/officeDocument/2006/relationships/image" Target="../media/image161.png"  /><Relationship Id="rId6" Type="http://schemas.openxmlformats.org/officeDocument/2006/relationships/image" Target="../media/image162.png"  /><Relationship Id="rId7" Type="http://schemas.openxmlformats.org/officeDocument/2006/relationships/image" Target="../media/image163.png"  /><Relationship Id="rId8" Type="http://schemas.openxmlformats.org/officeDocument/2006/relationships/image" Target="../media/image164.png"  /><Relationship Id="rId9" Type="http://schemas.openxmlformats.org/officeDocument/2006/relationships/image" Target="../media/image16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74.png"  /><Relationship Id="rId11" Type="http://schemas.openxmlformats.org/officeDocument/2006/relationships/image" Target="../media/image175.jpeg"  /><Relationship Id="rId12" Type="http://schemas.openxmlformats.org/officeDocument/2006/relationships/image" Target="../media/image176.png"  /><Relationship Id="rId2" Type="http://schemas.openxmlformats.org/officeDocument/2006/relationships/image" Target="../media/image166.png"  /><Relationship Id="rId3" Type="http://schemas.openxmlformats.org/officeDocument/2006/relationships/image" Target="../media/image167.png"  /><Relationship Id="rId4" Type="http://schemas.openxmlformats.org/officeDocument/2006/relationships/image" Target="../media/image168.png"  /><Relationship Id="rId5" Type="http://schemas.openxmlformats.org/officeDocument/2006/relationships/image" Target="../media/image169.png"  /><Relationship Id="rId6" Type="http://schemas.openxmlformats.org/officeDocument/2006/relationships/image" Target="../media/image170.png"  /><Relationship Id="rId7" Type="http://schemas.openxmlformats.org/officeDocument/2006/relationships/image" Target="../media/image171.png"  /><Relationship Id="rId8" Type="http://schemas.openxmlformats.org/officeDocument/2006/relationships/image" Target="../media/image172.png"  /><Relationship Id="rId9" Type="http://schemas.openxmlformats.org/officeDocument/2006/relationships/image" Target="../media/image17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7.png"  /><Relationship Id="rId3" Type="http://schemas.openxmlformats.org/officeDocument/2006/relationships/image" Target="../media/image178.png"  /><Relationship Id="rId4" Type="http://schemas.openxmlformats.org/officeDocument/2006/relationships/image" Target="../media/image179.png"  /><Relationship Id="rId5" Type="http://schemas.openxmlformats.org/officeDocument/2006/relationships/image" Target="../media/image180.png"  /><Relationship Id="rId6" Type="http://schemas.openxmlformats.org/officeDocument/2006/relationships/image" Target="../media/image181.png"  /><Relationship Id="rId7" Type="http://schemas.openxmlformats.org/officeDocument/2006/relationships/image" Target="../media/image182.png"  /><Relationship Id="rId8" Type="http://schemas.openxmlformats.org/officeDocument/2006/relationships/image" Target="../media/image183.png"  /><Relationship Id="rId9" Type="http://schemas.openxmlformats.org/officeDocument/2006/relationships/image" Target="../media/image18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5.png"  /><Relationship Id="rId3" Type="http://schemas.openxmlformats.org/officeDocument/2006/relationships/image" Target="../media/image186.png"  /><Relationship Id="rId4" Type="http://schemas.openxmlformats.org/officeDocument/2006/relationships/image" Target="../media/image187.png"  /><Relationship Id="rId5" Type="http://schemas.openxmlformats.org/officeDocument/2006/relationships/image" Target="../media/image188.png"  /><Relationship Id="rId6" Type="http://schemas.openxmlformats.org/officeDocument/2006/relationships/image" Target="../media/image189.png"  /><Relationship Id="rId7" Type="http://schemas.openxmlformats.org/officeDocument/2006/relationships/image" Target="../media/image190.png"  /><Relationship Id="rId8" Type="http://schemas.openxmlformats.org/officeDocument/2006/relationships/image" Target="../media/image19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.png"  /><Relationship Id="rId11" Type="http://schemas.openxmlformats.org/officeDocument/2006/relationships/image" Target="../media/image15.png"  /><Relationship Id="rId12" Type="http://schemas.openxmlformats.org/officeDocument/2006/relationships/image" Target="../media/image16.png"  /><Relationship Id="rId13" Type="http://schemas.openxmlformats.org/officeDocument/2006/relationships/image" Target="../media/image17.png"  /><Relationship Id="rId14" Type="http://schemas.openxmlformats.org/officeDocument/2006/relationships/image" Target="../media/image18.png"  /><Relationship Id="rId15" Type="http://schemas.openxmlformats.org/officeDocument/2006/relationships/image" Target="../media/image19.png"  /><Relationship Id="rId16" Type="http://schemas.openxmlformats.org/officeDocument/2006/relationships/image" Target="../media/image20.png"  /><Relationship Id="rId17" Type="http://schemas.openxmlformats.org/officeDocument/2006/relationships/image" Target="../media/image21.png"  /><Relationship Id="rId18" Type="http://schemas.openxmlformats.org/officeDocument/2006/relationships/image" Target="../media/image22.png"  /><Relationship Id="rId19" Type="http://schemas.openxmlformats.org/officeDocument/2006/relationships/image" Target="../media/image23.png"  /><Relationship Id="rId2" Type="http://schemas.openxmlformats.org/officeDocument/2006/relationships/image" Target="../media/image6.png"  /><Relationship Id="rId20" Type="http://schemas.openxmlformats.org/officeDocument/2006/relationships/image" Target="../media/image24.png"  /><Relationship Id="rId21" Type="http://schemas.openxmlformats.org/officeDocument/2006/relationships/image" Target="../media/image25.png"  /><Relationship Id="rId22" Type="http://schemas.openxmlformats.org/officeDocument/2006/relationships/image" Target="../media/image26.png"  /><Relationship Id="rId23" Type="http://schemas.openxmlformats.org/officeDocument/2006/relationships/image" Target="../media/image27.png"  /><Relationship Id="rId24" Type="http://schemas.openxmlformats.org/officeDocument/2006/relationships/image" Target="../media/image28.png"  /><Relationship Id="rId25" Type="http://schemas.openxmlformats.org/officeDocument/2006/relationships/image" Target="../media/image29.png"  /><Relationship Id="rId26" Type="http://schemas.openxmlformats.org/officeDocument/2006/relationships/image" Target="../media/image30.png"  /><Relationship Id="rId27" Type="http://schemas.openxmlformats.org/officeDocument/2006/relationships/image" Target="../media/image31.png"  /><Relationship Id="rId28" Type="http://schemas.openxmlformats.org/officeDocument/2006/relationships/image" Target="../media/image32.png"  /><Relationship Id="rId29" Type="http://schemas.openxmlformats.org/officeDocument/2006/relationships/image" Target="../media/image33.png"  /><Relationship Id="rId3" Type="http://schemas.openxmlformats.org/officeDocument/2006/relationships/image" Target="../media/image7.png"  /><Relationship Id="rId30" Type="http://schemas.openxmlformats.org/officeDocument/2006/relationships/image" Target="../media/image34.png"  /><Relationship Id="rId31" Type="http://schemas.openxmlformats.org/officeDocument/2006/relationships/image" Target="../media/image35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2.png"  /><Relationship Id="rId3" Type="http://schemas.openxmlformats.org/officeDocument/2006/relationships/image" Target="../media/image193.png"  /><Relationship Id="rId4" Type="http://schemas.openxmlformats.org/officeDocument/2006/relationships/image" Target="../media/image194.png"  /><Relationship Id="rId5" Type="http://schemas.openxmlformats.org/officeDocument/2006/relationships/image" Target="../media/image195.png"  /><Relationship Id="rId6" Type="http://schemas.openxmlformats.org/officeDocument/2006/relationships/image" Target="../media/image196.png"  /><Relationship Id="rId7" Type="http://schemas.openxmlformats.org/officeDocument/2006/relationships/image" Target="../media/image197.png"  /><Relationship Id="rId8" Type="http://schemas.openxmlformats.org/officeDocument/2006/relationships/image" Target="../media/image19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9.png"  /><Relationship Id="rId3" Type="http://schemas.openxmlformats.org/officeDocument/2006/relationships/image" Target="../media/image200.png"  /><Relationship Id="rId4" Type="http://schemas.openxmlformats.org/officeDocument/2006/relationships/image" Target="../media/image201.png"  /><Relationship Id="rId5" Type="http://schemas.openxmlformats.org/officeDocument/2006/relationships/image" Target="../media/image202.png"  /><Relationship Id="rId6" Type="http://schemas.openxmlformats.org/officeDocument/2006/relationships/image" Target="../media/image203.png"  /><Relationship Id="rId7" Type="http://schemas.openxmlformats.org/officeDocument/2006/relationships/image" Target="../media/image204.png"  /><Relationship Id="rId8" Type="http://schemas.openxmlformats.org/officeDocument/2006/relationships/image" Target="../media/image20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6.png"  /><Relationship Id="rId3" Type="http://schemas.openxmlformats.org/officeDocument/2006/relationships/image" Target="../media/image207.png"  /><Relationship Id="rId4" Type="http://schemas.openxmlformats.org/officeDocument/2006/relationships/image" Target="../media/image208.png"  /><Relationship Id="rId5" Type="http://schemas.openxmlformats.org/officeDocument/2006/relationships/image" Target="../media/image209.png"  /><Relationship Id="rId6" Type="http://schemas.openxmlformats.org/officeDocument/2006/relationships/image" Target="../media/image210.png"  /><Relationship Id="rId7" Type="http://schemas.openxmlformats.org/officeDocument/2006/relationships/image" Target="../media/image211.png"  /><Relationship Id="rId8" Type="http://schemas.openxmlformats.org/officeDocument/2006/relationships/image" Target="../media/image21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3.png"  /><Relationship Id="rId3" Type="http://schemas.openxmlformats.org/officeDocument/2006/relationships/image" Target="../media/image214.png"  /><Relationship Id="rId4" Type="http://schemas.openxmlformats.org/officeDocument/2006/relationships/image" Target="../media/image215.png"  /><Relationship Id="rId5" Type="http://schemas.openxmlformats.org/officeDocument/2006/relationships/image" Target="../media/image216.png"  /><Relationship Id="rId6" Type="http://schemas.openxmlformats.org/officeDocument/2006/relationships/image" Target="../media/image217.png"  /><Relationship Id="rId7" Type="http://schemas.openxmlformats.org/officeDocument/2006/relationships/image" Target="../media/image218.png"  /><Relationship Id="rId8" Type="http://schemas.openxmlformats.org/officeDocument/2006/relationships/image" Target="../media/image21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0.png"  /><Relationship Id="rId3" Type="http://schemas.openxmlformats.org/officeDocument/2006/relationships/image" Target="../media/image221.png"  /><Relationship Id="rId4" Type="http://schemas.openxmlformats.org/officeDocument/2006/relationships/image" Target="../media/image222.png"  /><Relationship Id="rId5" Type="http://schemas.openxmlformats.org/officeDocument/2006/relationships/image" Target="../media/image223.png"  /><Relationship Id="rId6" Type="http://schemas.openxmlformats.org/officeDocument/2006/relationships/image" Target="../media/image224.png"  /><Relationship Id="rId7" Type="http://schemas.openxmlformats.org/officeDocument/2006/relationships/image" Target="../media/image225.png"  /><Relationship Id="rId8" Type="http://schemas.openxmlformats.org/officeDocument/2006/relationships/image" Target="../media/image22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7.png"  /><Relationship Id="rId3" Type="http://schemas.openxmlformats.org/officeDocument/2006/relationships/image" Target="../media/image228.png"  /><Relationship Id="rId4" Type="http://schemas.openxmlformats.org/officeDocument/2006/relationships/image" Target="../media/image229.png"  /><Relationship Id="rId5" Type="http://schemas.openxmlformats.org/officeDocument/2006/relationships/image" Target="../media/image230.png"  /><Relationship Id="rId6" Type="http://schemas.openxmlformats.org/officeDocument/2006/relationships/image" Target="../media/image231.png"  /><Relationship Id="rId7" Type="http://schemas.openxmlformats.org/officeDocument/2006/relationships/image" Target="../media/image232.png"  /><Relationship Id="rId8" Type="http://schemas.openxmlformats.org/officeDocument/2006/relationships/image" Target="../media/image23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4.png"  /><Relationship Id="rId3" Type="http://schemas.openxmlformats.org/officeDocument/2006/relationships/image" Target="../media/image235.png"  /><Relationship Id="rId4" Type="http://schemas.openxmlformats.org/officeDocument/2006/relationships/image" Target="../media/image236.png"  /><Relationship Id="rId5" Type="http://schemas.openxmlformats.org/officeDocument/2006/relationships/image" Target="../media/image237.png"  /><Relationship Id="rId6" Type="http://schemas.openxmlformats.org/officeDocument/2006/relationships/image" Target="../media/image238.png"  /><Relationship Id="rId7" Type="http://schemas.openxmlformats.org/officeDocument/2006/relationships/image" Target="../media/image239.png"  /><Relationship Id="rId8" Type="http://schemas.openxmlformats.org/officeDocument/2006/relationships/image" Target="../media/image24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1.png"  /><Relationship Id="rId3" Type="http://schemas.openxmlformats.org/officeDocument/2006/relationships/image" Target="../media/image242.png"  /><Relationship Id="rId4" Type="http://schemas.openxmlformats.org/officeDocument/2006/relationships/image" Target="../media/image243.png"  /><Relationship Id="rId5" Type="http://schemas.openxmlformats.org/officeDocument/2006/relationships/image" Target="../media/image244.png"  /><Relationship Id="rId6" Type="http://schemas.openxmlformats.org/officeDocument/2006/relationships/image" Target="../media/image245.png"  /><Relationship Id="rId7" Type="http://schemas.openxmlformats.org/officeDocument/2006/relationships/image" Target="../media/image246.png"  /><Relationship Id="rId8" Type="http://schemas.openxmlformats.org/officeDocument/2006/relationships/image" Target="../media/image24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8.png"  /><Relationship Id="rId3" Type="http://schemas.openxmlformats.org/officeDocument/2006/relationships/image" Target="../media/image249.png"  /><Relationship Id="rId4" Type="http://schemas.openxmlformats.org/officeDocument/2006/relationships/image" Target="../media/image250.png"  /><Relationship Id="rId5" Type="http://schemas.openxmlformats.org/officeDocument/2006/relationships/image" Target="../media/image251.png"  /><Relationship Id="rId6" Type="http://schemas.openxmlformats.org/officeDocument/2006/relationships/image" Target="../media/image252.png"  /><Relationship Id="rId7" Type="http://schemas.openxmlformats.org/officeDocument/2006/relationships/image" Target="../media/image253.png"  /><Relationship Id="rId8" Type="http://schemas.openxmlformats.org/officeDocument/2006/relationships/image" Target="../media/image25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5.png"  /><Relationship Id="rId3" Type="http://schemas.openxmlformats.org/officeDocument/2006/relationships/image" Target="../media/image256.png"  /><Relationship Id="rId4" Type="http://schemas.openxmlformats.org/officeDocument/2006/relationships/image" Target="../media/image257.png"  /><Relationship Id="rId5" Type="http://schemas.openxmlformats.org/officeDocument/2006/relationships/image" Target="../media/image258.png"  /><Relationship Id="rId6" Type="http://schemas.openxmlformats.org/officeDocument/2006/relationships/image" Target="../media/image259.png"  /><Relationship Id="rId7" Type="http://schemas.openxmlformats.org/officeDocument/2006/relationships/image" Target="../media/image260.png"  /><Relationship Id="rId8" Type="http://schemas.openxmlformats.org/officeDocument/2006/relationships/image" Target="../media/image26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Relationship Id="rId6" Type="http://schemas.openxmlformats.org/officeDocument/2006/relationships/image" Target="../media/image40.png"  /><Relationship Id="rId7" Type="http://schemas.openxmlformats.org/officeDocument/2006/relationships/image" Target="../media/image41.png"  /><Relationship Id="rId8" Type="http://schemas.openxmlformats.org/officeDocument/2006/relationships/image" Target="../media/image4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70.png"  /><Relationship Id="rId11" Type="http://schemas.openxmlformats.org/officeDocument/2006/relationships/image" Target="../media/image271.png"  /><Relationship Id="rId2" Type="http://schemas.openxmlformats.org/officeDocument/2006/relationships/image" Target="../media/image262.png"  /><Relationship Id="rId3" Type="http://schemas.openxmlformats.org/officeDocument/2006/relationships/image" Target="../media/image263.png"  /><Relationship Id="rId4" Type="http://schemas.openxmlformats.org/officeDocument/2006/relationships/image" Target="../media/image264.png"  /><Relationship Id="rId5" Type="http://schemas.openxmlformats.org/officeDocument/2006/relationships/image" Target="../media/image265.png"  /><Relationship Id="rId6" Type="http://schemas.openxmlformats.org/officeDocument/2006/relationships/image" Target="../media/image266.png"  /><Relationship Id="rId7" Type="http://schemas.openxmlformats.org/officeDocument/2006/relationships/image" Target="../media/image267.png"  /><Relationship Id="rId8" Type="http://schemas.openxmlformats.org/officeDocument/2006/relationships/image" Target="../media/image268.png"  /><Relationship Id="rId9" Type="http://schemas.openxmlformats.org/officeDocument/2006/relationships/image" Target="../media/image26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2.png"  /><Relationship Id="rId3" Type="http://schemas.openxmlformats.org/officeDocument/2006/relationships/image" Target="../media/image273.png"  /><Relationship Id="rId4" Type="http://schemas.openxmlformats.org/officeDocument/2006/relationships/image" Target="../media/image274.png"  /><Relationship Id="rId5" Type="http://schemas.openxmlformats.org/officeDocument/2006/relationships/image" Target="../media/image275.png"  /><Relationship Id="rId6" Type="http://schemas.openxmlformats.org/officeDocument/2006/relationships/image" Target="../media/image27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77.png"  /><Relationship Id="rId3" Type="http://schemas.openxmlformats.org/officeDocument/2006/relationships/image" Target="../media/image278.png"  /><Relationship Id="rId4" Type="http://schemas.openxmlformats.org/officeDocument/2006/relationships/image" Target="../media/image279.png"  /><Relationship Id="rId5" Type="http://schemas.openxmlformats.org/officeDocument/2006/relationships/image" Target="../media/image280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81.png"  /><Relationship Id="rId3" Type="http://schemas.openxmlformats.org/officeDocument/2006/relationships/image" Target="../media/image282.png"  /><Relationship Id="rId4" Type="http://schemas.openxmlformats.org/officeDocument/2006/relationships/image" Target="../media/image283.png"  /><Relationship Id="rId5" Type="http://schemas.openxmlformats.org/officeDocument/2006/relationships/image" Target="../media/image284.png"  /><Relationship Id="rId6" Type="http://schemas.openxmlformats.org/officeDocument/2006/relationships/image" Target="../media/image285.png"  /><Relationship Id="rId7" Type="http://schemas.openxmlformats.org/officeDocument/2006/relationships/image" Target="../media/image28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1.png"  /><Relationship Id="rId11" Type="http://schemas.openxmlformats.org/officeDocument/2006/relationships/image" Target="../media/image52.png"  /><Relationship Id="rId12" Type="http://schemas.openxmlformats.org/officeDocument/2006/relationships/image" Target="../media/image53.png"  /><Relationship Id="rId13" Type="http://schemas.openxmlformats.org/officeDocument/2006/relationships/image" Target="../media/image54.png"  /><Relationship Id="rId14" Type="http://schemas.openxmlformats.org/officeDocument/2006/relationships/image" Target="../media/image55.png"  /><Relationship Id="rId15" Type="http://schemas.openxmlformats.org/officeDocument/2006/relationships/image" Target="../media/image56.png"  /><Relationship Id="rId16" Type="http://schemas.openxmlformats.org/officeDocument/2006/relationships/image" Target="../media/image57.png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Relationship Id="rId7" Type="http://schemas.openxmlformats.org/officeDocument/2006/relationships/image" Target="../media/image48.png"  /><Relationship Id="rId8" Type="http://schemas.openxmlformats.org/officeDocument/2006/relationships/image" Target="../media/image49.png"  /><Relationship Id="rId9" Type="http://schemas.openxmlformats.org/officeDocument/2006/relationships/image" Target="../media/image5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6.png"  /><Relationship Id="rId2" Type="http://schemas.openxmlformats.org/officeDocument/2006/relationships/image" Target="../media/image58.png"  /><Relationship Id="rId3" Type="http://schemas.openxmlformats.org/officeDocument/2006/relationships/image" Target="../media/image59.png"  /><Relationship Id="rId4" Type="http://schemas.openxmlformats.org/officeDocument/2006/relationships/image" Target="../media/image60.png"  /><Relationship Id="rId5" Type="http://schemas.openxmlformats.org/officeDocument/2006/relationships/image" Target="../media/image61.png"  /><Relationship Id="rId6" Type="http://schemas.openxmlformats.org/officeDocument/2006/relationships/image" Target="../media/image62.png"  /><Relationship Id="rId7" Type="http://schemas.openxmlformats.org/officeDocument/2006/relationships/image" Target="../media/image63.png"  /><Relationship Id="rId8" Type="http://schemas.openxmlformats.org/officeDocument/2006/relationships/image" Target="../media/image64.png"  /><Relationship Id="rId9" Type="http://schemas.openxmlformats.org/officeDocument/2006/relationships/image" Target="../media/image6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Relationship Id="rId6" Type="http://schemas.openxmlformats.org/officeDocument/2006/relationships/image" Target="../media/image71.png"  /><Relationship Id="rId7" Type="http://schemas.openxmlformats.org/officeDocument/2006/relationships/image" Target="../media/image7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Relationship Id="rId5" Type="http://schemas.openxmlformats.org/officeDocument/2006/relationships/image" Target="../media/image76.png"  /><Relationship Id="rId6" Type="http://schemas.openxmlformats.org/officeDocument/2006/relationships/image" Target="../media/image77.png"  /><Relationship Id="rId7" Type="http://schemas.openxmlformats.org/officeDocument/2006/relationships/image" Target="../media/image78.png"  /><Relationship Id="rId8" Type="http://schemas.openxmlformats.org/officeDocument/2006/relationships/image" Target="../media/image7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0.png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Relationship Id="rId5" Type="http://schemas.openxmlformats.org/officeDocument/2006/relationships/image" Target="../media/image83.png"  /><Relationship Id="rId6" Type="http://schemas.openxmlformats.org/officeDocument/2006/relationships/image" Target="../media/image84.png"  /><Relationship Id="rId7" Type="http://schemas.openxmlformats.org/officeDocument/2006/relationships/image" Target="../media/image85.png"  /><Relationship Id="rId8" Type="http://schemas.openxmlformats.org/officeDocument/2006/relationships/image" Target="../media/image8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5.png"  /><Relationship Id="rId11" Type="http://schemas.openxmlformats.org/officeDocument/2006/relationships/image" Target="../media/image96.png"  /><Relationship Id="rId2" Type="http://schemas.openxmlformats.org/officeDocument/2006/relationships/image" Target="../media/image87.png"  /><Relationship Id="rId3" Type="http://schemas.openxmlformats.org/officeDocument/2006/relationships/image" Target="../media/image88.png"  /><Relationship Id="rId4" Type="http://schemas.openxmlformats.org/officeDocument/2006/relationships/image" Target="../media/image89.png"  /><Relationship Id="rId5" Type="http://schemas.openxmlformats.org/officeDocument/2006/relationships/image" Target="../media/image90.png"  /><Relationship Id="rId6" Type="http://schemas.openxmlformats.org/officeDocument/2006/relationships/image" Target="../media/image91.png"  /><Relationship Id="rId7" Type="http://schemas.openxmlformats.org/officeDocument/2006/relationships/image" Target="../media/image92.png"  /><Relationship Id="rId8" Type="http://schemas.openxmlformats.org/officeDocument/2006/relationships/image" Target="../media/image93.png"  /><Relationship Id="rId9" Type="http://schemas.openxmlformats.org/officeDocument/2006/relationships/image" Target="../media/image9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0429" y="2888458"/>
            <a:ext cx="3497108" cy="21197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8694" y="5851789"/>
            <a:ext cx="6051231" cy="33218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6658" y="5422145"/>
            <a:ext cx="712482" cy="68626"/>
            <a:chOff x="1046658" y="5422145"/>
            <a:chExt cx="712482" cy="686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046658" y="5422145"/>
              <a:ext cx="712482" cy="686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06184" y="209524"/>
            <a:ext cx="4570006" cy="9866667"/>
            <a:chOff x="13506184" y="209524"/>
            <a:chExt cx="4570006" cy="986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06184" y="209524"/>
              <a:ext cx="4570006" cy="98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bg>
      <p:bgPr shadeToTitle="0">
        <a:solidFill>
          <a:srgbClr val="ee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209524" y="190476"/>
            <a:ext cx="17866668" cy="9904762"/>
            <a:chOff x="209524" y="190476"/>
            <a:chExt cx="17866668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209524" y="190476"/>
              <a:ext cx="17866668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15265" y="931018"/>
            <a:ext cx="2041768" cy="4772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63390" y="663175"/>
            <a:ext cx="3255035" cy="9113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9504762" y="2840699"/>
            <a:ext cx="7736342" cy="4134574"/>
            <a:chOff x="9504762" y="2840699"/>
            <a:chExt cx="7736342" cy="41345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504762" y="2840699"/>
              <a:ext cx="7736342" cy="413457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508573" y="1462630"/>
            <a:ext cx="1798376" cy="5841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304641" y="1961846"/>
            <a:ext cx="4981829" cy="7191239"/>
            <a:chOff x="1304641" y="1961846"/>
            <a:chExt cx="4981829" cy="7191239"/>
          </a:xfrm>
        </p:grpSpPr>
        <p:grpSp>
          <p:nvGrpSpPr>
            <p:cNvPr id="1005" name="그룹 1005"/>
            <p:cNvGrpSpPr/>
            <p:nvPr/>
          </p:nvGrpSpPr>
          <p:grpSpPr>
            <a:xfrm rot="0">
              <a:off x="1304641" y="1961846"/>
              <a:ext cx="4979030" cy="1206152"/>
              <a:chOff x="1304641" y="1961846"/>
              <a:chExt cx="4979030" cy="120615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304641" y="1961846"/>
                <a:ext cx="4979030" cy="12061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 rot="0">
              <a:off x="1319132" y="3203451"/>
              <a:ext cx="4967338" cy="5949633"/>
              <a:chOff x="1319132" y="3203451"/>
              <a:chExt cx="4967338" cy="5949633"/>
            </a:xfrm>
          </p:grpSpPr>
          <p:grpSp>
            <p:nvGrpSpPr>
              <p:cNvPr id="1007" name="그룹 1007"/>
              <p:cNvGrpSpPr/>
              <p:nvPr/>
            </p:nvGrpSpPr>
            <p:grpSpPr>
              <a:xfrm rot="0">
                <a:off x="1334089" y="3203451"/>
                <a:ext cx="4945690" cy="1574179"/>
                <a:chOff x="1334089" y="3203451"/>
                <a:chExt cx="4945690" cy="1574179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1334089" y="3203451"/>
                  <a:ext cx="4945690" cy="1574179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 rot="0">
                <a:off x="1367669" y="4778539"/>
                <a:ext cx="4912110" cy="2593036"/>
                <a:chOff x="1367669" y="4778539"/>
                <a:chExt cx="4912110" cy="2593036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>
                  <a:off x="1367669" y="4778539"/>
                  <a:ext cx="4912110" cy="2593036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 rot="0">
                <a:off x="1319132" y="7362608"/>
                <a:ext cx="4952396" cy="1789053"/>
                <a:chOff x="1319132" y="7362608"/>
                <a:chExt cx="4952396" cy="1789053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1319132" y="7362608"/>
                  <a:ext cx="4952396" cy="1789053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010" name=""/>
          <p:cNvSpPr/>
          <p:nvPr/>
        </p:nvSpPr>
        <p:spPr>
          <a:xfrm>
            <a:off x="1295400" y="1943100"/>
            <a:ext cx="4953000" cy="7239000"/>
          </a:xfrm>
          <a:prstGeom prst="rect">
            <a:avLst/>
          </a:prstGeom>
          <a:noFill/>
          <a:ln w="50800">
            <a:solidFill>
              <a:srgbClr val="80c0dd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0" grpId="0" animBg="1"/>
    </p:bld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ee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209524" y="190476"/>
            <a:ext cx="17866668" cy="9904762"/>
            <a:chOff x="209524" y="190476"/>
            <a:chExt cx="17866668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209524" y="190476"/>
              <a:ext cx="17866668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63390" y="663175"/>
            <a:ext cx="3255035" cy="9113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9504762" y="2840699"/>
            <a:ext cx="7736342" cy="4134574"/>
            <a:chOff x="9504762" y="2840699"/>
            <a:chExt cx="7736342" cy="41345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504762" y="2840699"/>
              <a:ext cx="7736342" cy="413457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508573" y="1462630"/>
            <a:ext cx="3388681" cy="58411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1304641" y="1961846"/>
            <a:ext cx="4979030" cy="1206152"/>
            <a:chOff x="1304641" y="1961846"/>
            <a:chExt cx="4979030" cy="120615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304641" y="1961846"/>
              <a:ext cx="4979030" cy="12061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319132" y="3203451"/>
            <a:ext cx="4967338" cy="5949633"/>
            <a:chOff x="1319132" y="3203451"/>
            <a:chExt cx="4967338" cy="5949633"/>
          </a:xfrm>
        </p:grpSpPr>
        <p:grpSp>
          <p:nvGrpSpPr>
            <p:cNvPr id="1007" name="그룹 1007"/>
            <p:cNvGrpSpPr/>
            <p:nvPr/>
          </p:nvGrpSpPr>
          <p:grpSpPr>
            <a:xfrm rot="0">
              <a:off x="1334089" y="3203451"/>
              <a:ext cx="4945690" cy="1574179"/>
              <a:chOff x="1334089" y="3203451"/>
              <a:chExt cx="4945690" cy="157417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334089" y="3203451"/>
                <a:ext cx="4945690" cy="157417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 rot="0">
              <a:off x="1367669" y="4778539"/>
              <a:ext cx="4912110" cy="2593036"/>
              <a:chOff x="1367669" y="4778539"/>
              <a:chExt cx="4912110" cy="259303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1367669" y="4778539"/>
                <a:ext cx="4912110" cy="259303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 rot="0">
              <a:off x="1319132" y="7362608"/>
              <a:ext cx="4952396" cy="1789053"/>
              <a:chOff x="1319132" y="7362608"/>
              <a:chExt cx="4952396" cy="1789053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1319132" y="7362608"/>
                <a:ext cx="4952396" cy="1789053"/>
              </a:xfrm>
              <a:prstGeom prst="rect">
                <a:avLst/>
              </a:prstGeom>
            </p:spPr>
          </p:pic>
        </p:grpSp>
      </p:grpSp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615265" y="931018"/>
            <a:ext cx="2041768" cy="477226"/>
          </a:xfrm>
          <a:prstGeom prst="rect">
            <a:avLst/>
          </a:prstGeom>
        </p:spPr>
      </p:pic>
      <p:sp>
        <p:nvSpPr>
          <p:cNvPr id="1011" name=""/>
          <p:cNvSpPr/>
          <p:nvPr/>
        </p:nvSpPr>
        <p:spPr>
          <a:xfrm>
            <a:off x="1295400" y="1943100"/>
            <a:ext cx="4953000" cy="1219200"/>
          </a:xfrm>
          <a:prstGeom prst="rect">
            <a:avLst/>
          </a:prstGeom>
          <a:noFill/>
          <a:ln w="50800" cap="flat" cmpd="sng" algn="ctr">
            <a:solidFill>
              <a:srgbClr val="80c0dd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?? ??"/>
            </a:endParaRPr>
          </a:p>
        </p:txBody>
      </p:sp>
      <p:grpSp>
        <p:nvGrpSpPr>
          <p:cNvPr id="1013" name=""/>
          <p:cNvGrpSpPr/>
          <p:nvPr/>
        </p:nvGrpSpPr>
        <p:grpSpPr>
          <a:xfrm rot="0">
            <a:off x="1295400" y="2007168"/>
            <a:ext cx="4953000" cy="1155132"/>
            <a:chOff x="6553199" y="7581900"/>
            <a:chExt cx="4953000" cy="1155132"/>
          </a:xfrm>
        </p:grpSpPr>
        <p:grpSp>
          <p:nvGrpSpPr>
            <p:cNvPr id="1010" name="그룹 1010"/>
            <p:cNvGrpSpPr/>
            <p:nvPr/>
          </p:nvGrpSpPr>
          <p:grpSpPr>
            <a:xfrm rot="0">
              <a:off x="6553199" y="7581900"/>
              <a:ext cx="4900933" cy="1155132"/>
              <a:chOff x="8067569" y="7818361"/>
              <a:chExt cx="4977133" cy="115513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8067569" y="7818361"/>
                <a:ext cx="4977133" cy="1155132"/>
              </a:xfrm>
              <a:prstGeom prst="rect">
                <a:avLst/>
              </a:prstGeom>
            </p:spPr>
          </p:pic>
        </p:grpSp>
        <p:sp>
          <p:nvSpPr>
            <p:cNvPr id="1012" name=""/>
            <p:cNvSpPr/>
            <p:nvPr/>
          </p:nvSpPr>
          <p:spPr>
            <a:xfrm>
              <a:off x="6553200" y="7581900"/>
              <a:ext cx="4953000" cy="1143000"/>
            </a:xfrm>
            <a:prstGeom prst="rect">
              <a:avLst/>
            </a:prstGeom>
            <a:noFill/>
            <a:ln w="50800" cap="flat" cmpd="sng" algn="ctr">
              <a:solidFill>
                <a:srgbClr val="80c0dd">
                  <a:alpha val="100000"/>
                </a:srgbClr>
              </a:solidFill>
              <a:prstDash val="solid"/>
            </a:ln>
          </p:spPr>
          <p:txBody>
            <a:bodyPr anchor="ctr"/>
            <a:p>
              <a:pPr marL="0" indent="0" algn="ctr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?? ??"/>
                <a:cs typeface="?? ??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1" grpId="0" animBg="1"/>
      <p:bldP spid="1005" grpId="1" animBg="1"/>
      <p:bldP spid="1011" grpId="2" animBg="1"/>
      <p:bldP spid="1013" grpId="3" animBg="1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bg>
      <p:bgPr shadeToTitle="0">
        <a:solidFill>
          <a:srgbClr val="ee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209524" y="190476"/>
            <a:ext cx="17866668" cy="9904762"/>
            <a:chOff x="209524" y="190476"/>
            <a:chExt cx="17866668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209524" y="190476"/>
              <a:ext cx="17866668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63390" y="663175"/>
            <a:ext cx="3255035" cy="9113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9504762" y="2840699"/>
            <a:ext cx="7736342" cy="4134574"/>
            <a:chOff x="9504762" y="2840699"/>
            <a:chExt cx="7736342" cy="41345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504762" y="2840699"/>
              <a:ext cx="7736342" cy="41345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421428" y="2047230"/>
            <a:ext cx="4865274" cy="6909781"/>
            <a:chOff x="1421428" y="2047230"/>
            <a:chExt cx="4865274" cy="6909781"/>
          </a:xfrm>
        </p:grpSpPr>
        <p:grpSp>
          <p:nvGrpSpPr>
            <p:cNvPr id="1005" name="그룹 1005"/>
            <p:cNvGrpSpPr/>
            <p:nvPr/>
          </p:nvGrpSpPr>
          <p:grpSpPr>
            <a:xfrm rot="0">
              <a:off x="1439083" y="2047230"/>
              <a:ext cx="4842691" cy="1123929"/>
              <a:chOff x="1439083" y="2047230"/>
              <a:chExt cx="4842691" cy="112392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439083" y="2047230"/>
                <a:ext cx="4842691" cy="11239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 rot="0">
              <a:off x="1421428" y="3171159"/>
              <a:ext cx="4828134" cy="5785852"/>
              <a:chOff x="1421428" y="3171159"/>
              <a:chExt cx="4828134" cy="5785852"/>
            </a:xfrm>
          </p:grpSpPr>
          <p:grpSp>
            <p:nvGrpSpPr>
              <p:cNvPr id="1007" name="그룹 1007"/>
              <p:cNvGrpSpPr/>
              <p:nvPr/>
            </p:nvGrpSpPr>
            <p:grpSpPr>
              <a:xfrm rot="0">
                <a:off x="1435967" y="3171159"/>
                <a:ext cx="4807561" cy="1530213"/>
                <a:chOff x="1435967" y="3171159"/>
                <a:chExt cx="4807561" cy="1530213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1435967" y="3171159"/>
                  <a:ext cx="4807561" cy="1530213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 rot="0">
                <a:off x="1468610" y="4702256"/>
                <a:ext cx="4774919" cy="2520615"/>
                <a:chOff x="1468610" y="4702256"/>
                <a:chExt cx="4774919" cy="2520615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1468610" y="4702256"/>
                  <a:ext cx="4774919" cy="252061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 rot="0">
                <a:off x="1421428" y="7214154"/>
                <a:ext cx="4814080" cy="1739086"/>
                <a:chOff x="1421428" y="7214154"/>
                <a:chExt cx="4814080" cy="173908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1421428" y="7214154"/>
                  <a:ext cx="4814080" cy="173908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508573" y="1462630"/>
            <a:ext cx="3147571" cy="58411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615265" y="931018"/>
            <a:ext cx="2041768" cy="477226"/>
          </a:xfrm>
          <a:prstGeom prst="rect">
            <a:avLst/>
          </a:prstGeom>
        </p:spPr>
      </p:pic>
      <p:sp>
        <p:nvSpPr>
          <p:cNvPr id="1010" name=""/>
          <p:cNvSpPr/>
          <p:nvPr/>
        </p:nvSpPr>
        <p:spPr>
          <a:xfrm>
            <a:off x="2133600" y="4305300"/>
            <a:ext cx="3505200" cy="457200"/>
          </a:xfrm>
          <a:prstGeom prst="rect">
            <a:avLst/>
          </a:prstGeom>
          <a:noFill/>
          <a:ln w="50800" cap="flat" cmpd="sng" algn="ctr">
            <a:solidFill>
              <a:srgbClr val="80c0dd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11" name=""/>
          <p:cNvSpPr/>
          <p:nvPr/>
        </p:nvSpPr>
        <p:spPr>
          <a:xfrm>
            <a:off x="9525000" y="2857500"/>
            <a:ext cx="7696200" cy="1600200"/>
          </a:xfrm>
          <a:prstGeom prst="rect">
            <a:avLst/>
          </a:prstGeom>
          <a:noFill/>
          <a:ln w="88900" cap="flat" cmpd="sng" algn="ctr">
            <a:solidFill>
              <a:srgbClr val="80c0dd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?? ??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0" grpId="0" animBg="1"/>
      <p:bldP spid="1011" grpId="1" animBg="1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3">
    <p:bg>
      <p:bgPr shadeToTitle="0">
        <a:solidFill>
          <a:srgbClr val="ee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209524" y="190476"/>
            <a:ext cx="17866668" cy="9904762"/>
            <a:chOff x="209524" y="190476"/>
            <a:chExt cx="17866668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209524" y="190476"/>
              <a:ext cx="17866668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63390" y="663175"/>
            <a:ext cx="3255035" cy="9113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9504762" y="2840699"/>
            <a:ext cx="7736342" cy="4134574"/>
            <a:chOff x="9504762" y="2840699"/>
            <a:chExt cx="7736342" cy="41345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504762" y="2840699"/>
              <a:ext cx="7736342" cy="41345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421428" y="2047230"/>
            <a:ext cx="4865274" cy="6909781"/>
            <a:chOff x="1421428" y="2047230"/>
            <a:chExt cx="4865274" cy="6909781"/>
          </a:xfrm>
        </p:grpSpPr>
        <p:grpSp>
          <p:nvGrpSpPr>
            <p:cNvPr id="1005" name="그룹 1005"/>
            <p:cNvGrpSpPr/>
            <p:nvPr/>
          </p:nvGrpSpPr>
          <p:grpSpPr>
            <a:xfrm rot="0">
              <a:off x="1439083" y="2047230"/>
              <a:ext cx="4842691" cy="1123929"/>
              <a:chOff x="1439083" y="2047230"/>
              <a:chExt cx="4842691" cy="112392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439083" y="2047230"/>
                <a:ext cx="4842691" cy="11239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 rot="0">
              <a:off x="1421428" y="3171159"/>
              <a:ext cx="4828134" cy="5785852"/>
              <a:chOff x="1421428" y="3171159"/>
              <a:chExt cx="4828134" cy="5785852"/>
            </a:xfrm>
          </p:grpSpPr>
          <p:grpSp>
            <p:nvGrpSpPr>
              <p:cNvPr id="1007" name="그룹 1007"/>
              <p:cNvGrpSpPr/>
              <p:nvPr/>
            </p:nvGrpSpPr>
            <p:grpSpPr>
              <a:xfrm rot="0">
                <a:off x="1435967" y="3171159"/>
                <a:ext cx="4807561" cy="1530213"/>
                <a:chOff x="1435967" y="3171159"/>
                <a:chExt cx="4807561" cy="1530213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1435967" y="3171159"/>
                  <a:ext cx="4807561" cy="1530213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 rot="0">
                <a:off x="1468610" y="4702256"/>
                <a:ext cx="4774919" cy="2520615"/>
                <a:chOff x="1468610" y="4702256"/>
                <a:chExt cx="4774919" cy="2520615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1468610" y="4702256"/>
                  <a:ext cx="4774919" cy="252061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 rot="0">
                <a:off x="1421428" y="7214154"/>
                <a:ext cx="4814080" cy="1739086"/>
                <a:chOff x="1421428" y="7214154"/>
                <a:chExt cx="4814080" cy="173908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1421428" y="7214154"/>
                  <a:ext cx="4814080" cy="173908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508573" y="1462630"/>
            <a:ext cx="2608195" cy="58411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615265" y="931018"/>
            <a:ext cx="2041768" cy="477226"/>
          </a:xfrm>
          <a:prstGeom prst="rect">
            <a:avLst/>
          </a:prstGeom>
        </p:spPr>
      </p:pic>
      <p:sp>
        <p:nvSpPr>
          <p:cNvPr id="1011" name=""/>
          <p:cNvSpPr/>
          <p:nvPr/>
        </p:nvSpPr>
        <p:spPr>
          <a:xfrm>
            <a:off x="1447800" y="3162300"/>
            <a:ext cx="4800600" cy="1600200"/>
          </a:xfrm>
          <a:prstGeom prst="rect">
            <a:avLst/>
          </a:prstGeom>
          <a:noFill/>
          <a:ln w="50800" cap="flat" cmpd="sng" algn="ctr">
            <a:solidFill>
              <a:srgbClr val="80c0dd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12" name=""/>
          <p:cNvSpPr/>
          <p:nvPr/>
        </p:nvSpPr>
        <p:spPr>
          <a:xfrm>
            <a:off x="9525000" y="5372100"/>
            <a:ext cx="7696200" cy="762000"/>
          </a:xfrm>
          <a:prstGeom prst="rect">
            <a:avLst/>
          </a:prstGeom>
          <a:noFill/>
          <a:ln w="88900" cap="flat" cmpd="sng" algn="ctr">
            <a:solidFill>
              <a:srgbClr val="80c0dd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?? ??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1" grpId="0" animBg="1"/>
      <p:bldP spid="1012" grpId="1" animBg="1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4">
    <p:bg>
      <p:bgPr shadeToTitle="0">
        <a:solidFill>
          <a:srgbClr val="ee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209524" y="190476"/>
            <a:ext cx="17866668" cy="9904762"/>
            <a:chOff x="209524" y="190476"/>
            <a:chExt cx="17866668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209524" y="190476"/>
              <a:ext cx="17866668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63390" y="663175"/>
            <a:ext cx="3255035" cy="9113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9504762" y="2840699"/>
            <a:ext cx="7736342" cy="4134574"/>
            <a:chOff x="9504762" y="2840699"/>
            <a:chExt cx="7736342" cy="41345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504762" y="2840699"/>
              <a:ext cx="7736342" cy="41345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421428" y="2047230"/>
            <a:ext cx="4865274" cy="6909781"/>
            <a:chOff x="1421428" y="2047230"/>
            <a:chExt cx="4865274" cy="6909781"/>
          </a:xfrm>
        </p:grpSpPr>
        <p:grpSp>
          <p:nvGrpSpPr>
            <p:cNvPr id="1005" name="그룹 1005"/>
            <p:cNvGrpSpPr/>
            <p:nvPr/>
          </p:nvGrpSpPr>
          <p:grpSpPr>
            <a:xfrm rot="0">
              <a:off x="1439083" y="2047230"/>
              <a:ext cx="4842691" cy="1123929"/>
              <a:chOff x="1439083" y="2047230"/>
              <a:chExt cx="4842691" cy="112392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439083" y="2047230"/>
                <a:ext cx="4842691" cy="11239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 rot="0">
              <a:off x="1421428" y="3171159"/>
              <a:ext cx="4828134" cy="5785852"/>
              <a:chOff x="1421428" y="3171159"/>
              <a:chExt cx="4828134" cy="5785852"/>
            </a:xfrm>
          </p:grpSpPr>
          <p:grpSp>
            <p:nvGrpSpPr>
              <p:cNvPr id="1007" name="그룹 1007"/>
              <p:cNvGrpSpPr/>
              <p:nvPr/>
            </p:nvGrpSpPr>
            <p:grpSpPr>
              <a:xfrm rot="0">
                <a:off x="1435967" y="3171159"/>
                <a:ext cx="4807561" cy="1530213"/>
                <a:chOff x="1435967" y="3171159"/>
                <a:chExt cx="4807561" cy="1530213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1435967" y="3171159"/>
                  <a:ext cx="4807561" cy="1530213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 rot="0">
                <a:off x="1468610" y="4702256"/>
                <a:ext cx="4774919" cy="2520615"/>
                <a:chOff x="1468610" y="4702256"/>
                <a:chExt cx="4774919" cy="2520615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1468610" y="4702256"/>
                  <a:ext cx="4774919" cy="252061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 rot="0">
                <a:off x="1421428" y="7214154"/>
                <a:ext cx="4814080" cy="1739086"/>
                <a:chOff x="1421428" y="7214154"/>
                <a:chExt cx="4814080" cy="173908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1421428" y="7214154"/>
                  <a:ext cx="4814080" cy="173908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508573" y="1462630"/>
            <a:ext cx="5592380" cy="58411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615265" y="931018"/>
            <a:ext cx="2041768" cy="477226"/>
          </a:xfrm>
          <a:prstGeom prst="rect">
            <a:avLst/>
          </a:prstGeom>
        </p:spPr>
      </p:pic>
      <p:sp>
        <p:nvSpPr>
          <p:cNvPr id="1010" name=""/>
          <p:cNvSpPr/>
          <p:nvPr/>
        </p:nvSpPr>
        <p:spPr>
          <a:xfrm>
            <a:off x="1447800" y="4686300"/>
            <a:ext cx="4800600" cy="2590800"/>
          </a:xfrm>
          <a:prstGeom prst="rect">
            <a:avLst/>
          </a:prstGeom>
          <a:noFill/>
          <a:ln w="50800" cap="flat" cmpd="sng" algn="ctr">
            <a:solidFill>
              <a:srgbClr val="80c0dd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11" name=""/>
          <p:cNvSpPr/>
          <p:nvPr/>
        </p:nvSpPr>
        <p:spPr>
          <a:xfrm>
            <a:off x="9525000" y="4533900"/>
            <a:ext cx="7696200" cy="762000"/>
          </a:xfrm>
          <a:prstGeom prst="rect">
            <a:avLst/>
          </a:prstGeom>
          <a:noFill/>
          <a:ln w="88900" cap="flat" cmpd="sng" algn="ctr">
            <a:solidFill>
              <a:srgbClr val="80c0dd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?? ??"/>
            </a:endParaRPr>
          </a:p>
        </p:txBody>
      </p:sp>
      <p:sp>
        <p:nvSpPr>
          <p:cNvPr id="1012" name=""/>
          <p:cNvSpPr/>
          <p:nvPr/>
        </p:nvSpPr>
        <p:spPr>
          <a:xfrm>
            <a:off x="9525000" y="6210300"/>
            <a:ext cx="7696200" cy="762000"/>
          </a:xfrm>
          <a:prstGeom prst="rect">
            <a:avLst/>
          </a:prstGeom>
          <a:noFill/>
          <a:ln w="88900" cap="flat" cmpd="sng" algn="ctr">
            <a:solidFill>
              <a:srgbClr val="80c0dd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?? ??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0" grpId="0" animBg="1"/>
      <p:bldP spid="1011" grpId="1" animBg="1"/>
      <p:bldP spid="1012" grpId="2" animBg="1"/>
    </p:bld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5">
    <p:bg>
      <p:bgPr shadeToTitle="0">
        <a:solidFill>
          <a:srgbClr val="ee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209524" y="190476"/>
            <a:ext cx="17866668" cy="9904762"/>
            <a:chOff x="209524" y="190476"/>
            <a:chExt cx="17866668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209524" y="190476"/>
              <a:ext cx="17866668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63390" y="663175"/>
            <a:ext cx="3255035" cy="91137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9504762" y="2840699"/>
            <a:ext cx="7736342" cy="4134574"/>
            <a:chOff x="9504762" y="2840699"/>
            <a:chExt cx="7736342" cy="41345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504762" y="2840699"/>
              <a:ext cx="7736342" cy="41345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421428" y="2047230"/>
            <a:ext cx="4865274" cy="6909781"/>
            <a:chOff x="1421428" y="2047230"/>
            <a:chExt cx="4865274" cy="6909781"/>
          </a:xfrm>
        </p:grpSpPr>
        <p:grpSp>
          <p:nvGrpSpPr>
            <p:cNvPr id="1005" name="그룹 1005"/>
            <p:cNvGrpSpPr/>
            <p:nvPr/>
          </p:nvGrpSpPr>
          <p:grpSpPr>
            <a:xfrm rot="0">
              <a:off x="1439083" y="2047230"/>
              <a:ext cx="4842691" cy="1123929"/>
              <a:chOff x="1439083" y="2047230"/>
              <a:chExt cx="4842691" cy="112392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439083" y="2047230"/>
                <a:ext cx="4842691" cy="11239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 rot="0">
              <a:off x="1421428" y="3171159"/>
              <a:ext cx="4828134" cy="5785852"/>
              <a:chOff x="1421428" y="3171159"/>
              <a:chExt cx="4828134" cy="5785852"/>
            </a:xfrm>
          </p:grpSpPr>
          <p:grpSp>
            <p:nvGrpSpPr>
              <p:cNvPr id="1007" name="그룹 1007"/>
              <p:cNvGrpSpPr/>
              <p:nvPr/>
            </p:nvGrpSpPr>
            <p:grpSpPr>
              <a:xfrm rot="0">
                <a:off x="1435967" y="3171159"/>
                <a:ext cx="4807561" cy="1530213"/>
                <a:chOff x="1435967" y="3171159"/>
                <a:chExt cx="4807561" cy="1530213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1435967" y="3171159"/>
                  <a:ext cx="4807561" cy="1530213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 rot="0">
                <a:off x="1468610" y="4702256"/>
                <a:ext cx="4774919" cy="2520615"/>
                <a:chOff x="1468610" y="4702256"/>
                <a:chExt cx="4774919" cy="2520615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1468610" y="4702256"/>
                  <a:ext cx="4774919" cy="252061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 rot="0">
                <a:off x="1421428" y="7214154"/>
                <a:ext cx="4814080" cy="1739086"/>
                <a:chOff x="1421428" y="7214154"/>
                <a:chExt cx="4814080" cy="173908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1421428" y="7214154"/>
                  <a:ext cx="4814080" cy="173908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508573" y="1462630"/>
            <a:ext cx="1941229" cy="58411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615265" y="931018"/>
            <a:ext cx="2041768" cy="477226"/>
          </a:xfrm>
          <a:prstGeom prst="rect">
            <a:avLst/>
          </a:prstGeom>
        </p:spPr>
      </p:pic>
      <p:sp>
        <p:nvSpPr>
          <p:cNvPr id="1010" name=""/>
          <p:cNvSpPr/>
          <p:nvPr/>
        </p:nvSpPr>
        <p:spPr>
          <a:xfrm>
            <a:off x="1447800" y="7277100"/>
            <a:ext cx="4800600" cy="1676400"/>
          </a:xfrm>
          <a:prstGeom prst="rect">
            <a:avLst/>
          </a:prstGeom>
          <a:noFill/>
          <a:ln w="50800" cap="flat" cmpd="sng" algn="ctr">
            <a:solidFill>
              <a:srgbClr val="80c0dd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?? ??"/>
              <a:cs typeface="?? ??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6546" y="3077704"/>
            <a:ext cx="6926530" cy="4728639"/>
            <a:chOff x="1266546" y="3077704"/>
            <a:chExt cx="6926530" cy="47286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6546" y="3077704"/>
              <a:ext cx="6926530" cy="47286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57143" y="4185740"/>
            <a:ext cx="6957146" cy="728546"/>
            <a:chOff x="10057143" y="4185740"/>
            <a:chExt cx="6957146" cy="7285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57143" y="4185740"/>
              <a:ext cx="6957146" cy="72854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63390" y="663175"/>
            <a:ext cx="3255035" cy="91137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13335" y="2829458"/>
            <a:ext cx="1761158" cy="5841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15265" y="931018"/>
            <a:ext cx="2041768" cy="47722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ee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209524" y="190476"/>
            <a:ext cx="17866668" cy="9904762"/>
            <a:chOff x="209524" y="190476"/>
            <a:chExt cx="17866668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209524" y="190476"/>
              <a:ext cx="17866668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304641" y="2685519"/>
            <a:ext cx="7266788" cy="5058904"/>
            <a:chOff x="1304641" y="2685519"/>
            <a:chExt cx="7266788" cy="50589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04641" y="2685519"/>
              <a:ext cx="7266788" cy="50589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63390" y="663175"/>
            <a:ext cx="3255035" cy="91137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013335" y="2829458"/>
            <a:ext cx="2015703" cy="58411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15265" y="931018"/>
            <a:ext cx="2041768" cy="477226"/>
          </a:xfrm>
          <a:prstGeom prst="rect">
            <a:avLst/>
          </a:prstGeom>
        </p:spPr>
      </p:pic>
      <p:grpSp>
        <p:nvGrpSpPr>
          <p:cNvPr id="1011" name=""/>
          <p:cNvGrpSpPr/>
          <p:nvPr/>
        </p:nvGrpSpPr>
        <p:grpSpPr>
          <a:xfrm rot="0">
            <a:off x="10057144" y="4457700"/>
            <a:ext cx="7222096" cy="1735073"/>
            <a:chOff x="10057144" y="4457700"/>
            <a:chExt cx="7222096" cy="1735073"/>
          </a:xfrm>
        </p:grpSpPr>
        <p:grpSp>
          <p:nvGrpSpPr>
            <p:cNvPr id="1004" name="그룹 1004"/>
            <p:cNvGrpSpPr/>
            <p:nvPr/>
          </p:nvGrpSpPr>
          <p:grpSpPr>
            <a:xfrm rot="0">
              <a:off x="10057144" y="4457700"/>
              <a:ext cx="7222097" cy="1479395"/>
              <a:chOff x="10057143" y="4457700"/>
              <a:chExt cx="7222097" cy="1479395"/>
            </a:xfrm>
          </p:grpSpPr>
          <p:grpSp>
            <p:nvGrpSpPr>
              <p:cNvPr id="1005" name="그룹 1005"/>
              <p:cNvGrpSpPr/>
              <p:nvPr/>
            </p:nvGrpSpPr>
            <p:grpSpPr>
              <a:xfrm rot="0">
                <a:off x="10057143" y="5208549"/>
                <a:ext cx="7222096" cy="728546"/>
                <a:chOff x="10057143" y="5208549"/>
                <a:chExt cx="7222096" cy="728546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10057143" y="5208549"/>
                  <a:ext cx="7222096" cy="72854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 rot="0">
                <a:off x="10057143" y="4457700"/>
                <a:ext cx="7222096" cy="763423"/>
                <a:chOff x="10057143" y="4457700"/>
                <a:chExt cx="7222096" cy="763423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10057143" y="4457700"/>
                  <a:ext cx="7222096" cy="763423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 rot="0">
                <a:off x="10942731" y="5757571"/>
                <a:ext cx="6336508" cy="179523"/>
                <a:chOff x="10942731" y="5757571"/>
                <a:chExt cx="6336508" cy="179523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>
                  <a:off x="10942731" y="5757571"/>
                  <a:ext cx="6336508" cy="179523"/>
                </a:xfrm>
                <a:prstGeom prst="rect">
                  <a:avLst/>
                </a:prstGeom>
              </p:spPr>
            </p:pic>
          </p:grpSp>
        </p:grpSp>
        <p:pic>
          <p:nvPicPr>
            <p:cNvPr id="1008" name="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0927366" y="5922873"/>
              <a:ext cx="6336792" cy="211226"/>
            </a:xfrm>
            <a:prstGeom prst="rect">
              <a:avLst/>
            </a:prstGeom>
          </p:spPr>
        </p:pic>
        <p:grpSp>
          <p:nvGrpSpPr>
            <p:cNvPr id="1009" name="그룹 1004"/>
            <p:cNvGrpSpPr/>
            <p:nvPr/>
          </p:nvGrpSpPr>
          <p:grpSpPr>
            <a:xfrm rot="0">
              <a:off x="10081260" y="5544692"/>
              <a:ext cx="864108" cy="648081"/>
              <a:chOff x="10162704" y="4671114"/>
              <a:chExt cx="838200" cy="533400"/>
            </a:xfrm>
          </p:grpSpPr>
          <p:pic>
            <p:nvPicPr>
              <p:cNvPr id="1010" name="Object 12"/>
              <p:cNvPicPr>
                <a:picLocks noChangeAspect="1"/>
              </p:cNvPicPr>
              <p:nvPr/>
            </p:nvPicPr>
            <p:blipFill rotWithShape="1">
              <a:blip r:embed="rId12"/>
              <a:srcRect l="410" t="35960" r="87810"/>
              <a:stretch>
                <a:fillRect/>
              </a:stretch>
            </p:blipFill>
            <p:spPr>
              <a:xfrm>
                <a:off x="10162704" y="4671114"/>
                <a:ext cx="838200" cy="53340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8">
    <p:bg>
      <p:bgPr shadeToTitle="0">
        <a:solidFill>
          <a:srgbClr val="ee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209524" y="190476"/>
            <a:ext cx="17866668" cy="9904762"/>
            <a:chOff x="209524" y="190476"/>
            <a:chExt cx="17866668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209524" y="190476"/>
              <a:ext cx="17866668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304641" y="3071429"/>
            <a:ext cx="4023914" cy="4137049"/>
            <a:chOff x="1304641" y="3071429"/>
            <a:chExt cx="4023914" cy="413704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04641" y="3071429"/>
              <a:ext cx="4023914" cy="41370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5328555" y="3071429"/>
            <a:ext cx="4277552" cy="4137049"/>
            <a:chOff x="5328555" y="3071429"/>
            <a:chExt cx="4277552" cy="41370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328555" y="3071429"/>
              <a:ext cx="4277552" cy="41370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0057143" y="4520354"/>
            <a:ext cx="7162862" cy="1169582"/>
            <a:chOff x="10057143" y="4520354"/>
            <a:chExt cx="7162862" cy="11695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057143" y="4520354"/>
              <a:ext cx="7162862" cy="11695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763390" y="663175"/>
            <a:ext cx="3255035" cy="91137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013335" y="2829458"/>
            <a:ext cx="3397481" cy="58411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615265" y="931018"/>
            <a:ext cx="2041768" cy="477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63390" y="663175"/>
            <a:ext cx="3255035" cy="9113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13335" y="2829458"/>
            <a:ext cx="3110187" cy="584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4641" y="2304625"/>
            <a:ext cx="6885714" cy="5676464"/>
            <a:chOff x="1304641" y="2304625"/>
            <a:chExt cx="6885714" cy="56764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37036" y="2304625"/>
              <a:ext cx="6822497" cy="3790750"/>
              <a:chOff x="1337036" y="2304625"/>
              <a:chExt cx="6822497" cy="379075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37036" y="2304625"/>
                <a:ext cx="6822497" cy="37907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04641" y="6095375"/>
              <a:ext cx="6882995" cy="1879918"/>
              <a:chOff x="1304641" y="6095375"/>
              <a:chExt cx="6882995" cy="187991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04641" y="6095375"/>
                <a:ext cx="6882995" cy="1879918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5265" y="931018"/>
            <a:ext cx="2041768" cy="4772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02756" y="7328419"/>
            <a:ext cx="3740101" cy="353896"/>
            <a:chOff x="5402756" y="7328419"/>
            <a:chExt cx="3740101" cy="3538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3652" y="7290325"/>
              <a:ext cx="2081726" cy="50792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402756" y="7406671"/>
              <a:ext cx="204592" cy="198495"/>
              <a:chOff x="5402756" y="7406671"/>
              <a:chExt cx="204592" cy="1984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402756" y="7406671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11028" y="190476"/>
            <a:ext cx="17863659" cy="3980952"/>
            <a:chOff x="211028" y="190476"/>
            <a:chExt cx="17863659" cy="398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028" y="190476"/>
              <a:ext cx="17863659" cy="398095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10290" y="4676471"/>
            <a:ext cx="2282604" cy="20824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42696" y="2526808"/>
            <a:ext cx="5506277" cy="118731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79049" y="2077782"/>
            <a:ext cx="2428171" cy="66030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95824" y="6256392"/>
            <a:ext cx="2596008" cy="66030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86075" y="6256392"/>
            <a:ext cx="2515889" cy="6603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93103" y="4676471"/>
            <a:ext cx="2282604" cy="20824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608569" y="7326581"/>
            <a:ext cx="3740139" cy="353896"/>
            <a:chOff x="13608569" y="7326581"/>
            <a:chExt cx="3740139" cy="3538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99503" y="7288487"/>
              <a:ext cx="1171018" cy="50792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3608569" y="7404833"/>
              <a:ext cx="204592" cy="198495"/>
              <a:chOff x="13608569" y="7404833"/>
              <a:chExt cx="204592" cy="19849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608569" y="7404833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3608569" y="7893171"/>
            <a:ext cx="3740139" cy="353896"/>
            <a:chOff x="13608569" y="7893171"/>
            <a:chExt cx="3740139" cy="3538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99503" y="7855077"/>
              <a:ext cx="1407203" cy="50792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3608569" y="7971424"/>
              <a:ext cx="204592" cy="198495"/>
              <a:chOff x="13608569" y="7971424"/>
              <a:chExt cx="204592" cy="19849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608569" y="7971424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501831" y="7631105"/>
            <a:ext cx="2622857" cy="43811"/>
            <a:chOff x="7501831" y="7631105"/>
            <a:chExt cx="2622857" cy="4381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400000">
              <a:off x="7501831" y="7631105"/>
              <a:ext cx="2622857" cy="438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40769" y="7777191"/>
            <a:ext cx="3152589" cy="38048"/>
            <a:chOff x="5140769" y="7777191"/>
            <a:chExt cx="3152589" cy="3804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5140769" y="7777191"/>
              <a:ext cx="3152589" cy="3804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17557" y="4676471"/>
            <a:ext cx="2282604" cy="208248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093335" y="6256392"/>
            <a:ext cx="2932698" cy="66030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435596" y="7777045"/>
            <a:ext cx="3164744" cy="38195"/>
            <a:chOff x="13435596" y="7777045"/>
            <a:chExt cx="3164744" cy="3819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13435596" y="7777045"/>
              <a:ext cx="3164744" cy="3819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435596" y="8355132"/>
            <a:ext cx="3165355" cy="38202"/>
            <a:chOff x="13435596" y="8355132"/>
            <a:chExt cx="3165355" cy="3820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0800000">
              <a:off x="13435596" y="8355132"/>
              <a:ext cx="3165355" cy="3820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507464" y="7628571"/>
            <a:ext cx="2622857" cy="43811"/>
            <a:chOff x="11507464" y="7628571"/>
            <a:chExt cx="2622857" cy="4381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5400000">
              <a:off x="11507464" y="7628571"/>
              <a:ext cx="2622857" cy="4381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881283" y="4676471"/>
            <a:ext cx="2282604" cy="2082488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57023" y="6256392"/>
            <a:ext cx="3283650" cy="66030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545352" y="7628571"/>
            <a:ext cx="2622857" cy="43811"/>
            <a:chOff x="3545352" y="7628571"/>
            <a:chExt cx="2622857" cy="4381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3545352" y="7628571"/>
              <a:ext cx="2622857" cy="4381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570936" y="7326581"/>
            <a:ext cx="3740139" cy="353896"/>
            <a:chOff x="9570936" y="7326581"/>
            <a:chExt cx="3740139" cy="35389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961870" y="7288487"/>
              <a:ext cx="1171018" cy="507924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9570936" y="7404833"/>
              <a:ext cx="204592" cy="198495"/>
              <a:chOff x="9570936" y="7404833"/>
              <a:chExt cx="204592" cy="198495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9570936" y="7404833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9570936" y="7893171"/>
            <a:ext cx="3740139" cy="353896"/>
            <a:chOff x="9570936" y="7893171"/>
            <a:chExt cx="3740139" cy="35389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961870" y="7855077"/>
              <a:ext cx="1407203" cy="507924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9570936" y="7971424"/>
              <a:ext cx="204592" cy="198495"/>
              <a:chOff x="9570936" y="7971424"/>
              <a:chExt cx="204592" cy="198495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9570936" y="7971424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9397964" y="7777513"/>
            <a:ext cx="3158073" cy="38114"/>
            <a:chOff x="9397964" y="7777513"/>
            <a:chExt cx="3158073" cy="3811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0800000">
              <a:off x="9397964" y="7777513"/>
              <a:ext cx="3158073" cy="3811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397964" y="8354846"/>
            <a:ext cx="3189040" cy="38488"/>
            <a:chOff x="9397964" y="8354846"/>
            <a:chExt cx="3189040" cy="3848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0800000">
              <a:off x="9397964" y="8354846"/>
              <a:ext cx="3189040" cy="38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63390" y="663175"/>
            <a:ext cx="3255035" cy="91137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13335" y="2829458"/>
            <a:ext cx="2959779" cy="584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04641" y="1684205"/>
            <a:ext cx="5228571" cy="7697279"/>
            <a:chOff x="1304641" y="1684205"/>
            <a:chExt cx="5228571" cy="769727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304641" y="1684205"/>
              <a:ext cx="5220981" cy="3868708"/>
              <a:chOff x="1304641" y="1684205"/>
              <a:chExt cx="5220981" cy="386870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04641" y="1684205"/>
                <a:ext cx="5220981" cy="38687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04641" y="5552912"/>
              <a:ext cx="5220981" cy="3826383"/>
              <a:chOff x="1304641" y="5552912"/>
              <a:chExt cx="5220981" cy="382638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04641" y="5552912"/>
                <a:ext cx="5220981" cy="3826383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5265" y="931018"/>
            <a:ext cx="2041768" cy="47722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7498" y="2754201"/>
            <a:ext cx="7659018" cy="4777313"/>
            <a:chOff x="1247498" y="2754201"/>
            <a:chExt cx="7659018" cy="47773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7498" y="2754201"/>
              <a:ext cx="7659018" cy="47773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63390" y="663175"/>
            <a:ext cx="3255035" cy="9113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57143" y="4566187"/>
            <a:ext cx="7148615" cy="1014642"/>
            <a:chOff x="10057143" y="4566187"/>
            <a:chExt cx="7148615" cy="10146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57143" y="4566187"/>
              <a:ext cx="7148615" cy="101464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13335" y="2829458"/>
            <a:ext cx="2070483" cy="5841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5265" y="931018"/>
            <a:ext cx="2041768" cy="47722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9048" y="190476"/>
            <a:ext cx="17866667" cy="9904762"/>
            <a:chOff x="419048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419048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4641" y="2873595"/>
            <a:ext cx="7671585" cy="4741998"/>
            <a:chOff x="1304641" y="2873595"/>
            <a:chExt cx="7671585" cy="47419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641" y="2873595"/>
              <a:ext cx="7671585" cy="47419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63390" y="663175"/>
            <a:ext cx="3255035" cy="9113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57143" y="4272532"/>
            <a:ext cx="7257143" cy="1514128"/>
            <a:chOff x="10057143" y="4272532"/>
            <a:chExt cx="7257143" cy="15141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57143" y="4272532"/>
              <a:ext cx="7257143" cy="151412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13335" y="2829458"/>
            <a:ext cx="2435006" cy="5841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5265" y="931018"/>
            <a:ext cx="2041768" cy="47722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4641" y="3121828"/>
            <a:ext cx="7443975" cy="4508257"/>
            <a:chOff x="1304641" y="3121828"/>
            <a:chExt cx="7443975" cy="45082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641" y="3121828"/>
              <a:ext cx="7443975" cy="45082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63390" y="663175"/>
            <a:ext cx="3255035" cy="9113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57143" y="4812385"/>
            <a:ext cx="7191837" cy="682727"/>
            <a:chOff x="10057143" y="4812385"/>
            <a:chExt cx="7191837" cy="6827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57143" y="4812385"/>
              <a:ext cx="7191837" cy="68272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13335" y="2829458"/>
            <a:ext cx="2923069" cy="5841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5265" y="931018"/>
            <a:ext cx="2041768" cy="47722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9403" y="2782325"/>
            <a:ext cx="7652095" cy="4721065"/>
            <a:chOff x="1209403" y="2782325"/>
            <a:chExt cx="7652095" cy="47210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9403" y="2782325"/>
              <a:ext cx="7652095" cy="47210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63390" y="663175"/>
            <a:ext cx="3255035" cy="9113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57143" y="4743107"/>
            <a:ext cx="7181269" cy="700934"/>
            <a:chOff x="10057143" y="4743107"/>
            <a:chExt cx="7181269" cy="7009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57143" y="4743107"/>
              <a:ext cx="7181269" cy="70093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13335" y="2829458"/>
            <a:ext cx="2859820" cy="5841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5265" y="931018"/>
            <a:ext cx="2041768" cy="47722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4641" y="2062896"/>
            <a:ext cx="6138040" cy="6159923"/>
            <a:chOff x="1304641" y="2062896"/>
            <a:chExt cx="6138040" cy="61599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641" y="2062896"/>
              <a:ext cx="6138040" cy="61599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63390" y="663175"/>
            <a:ext cx="3255035" cy="9113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57143" y="4671114"/>
            <a:ext cx="7115962" cy="832928"/>
            <a:chOff x="10057143" y="4671114"/>
            <a:chExt cx="7115962" cy="8329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57143" y="4671114"/>
              <a:ext cx="7115962" cy="83292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13335" y="2829458"/>
            <a:ext cx="2796609" cy="5841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5265" y="931018"/>
            <a:ext cx="2041768" cy="47722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2325" y="2723287"/>
            <a:ext cx="7860532" cy="4839140"/>
            <a:chOff x="1282325" y="2723287"/>
            <a:chExt cx="7860532" cy="48391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2325" y="2723287"/>
              <a:ext cx="7860532" cy="483914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63390" y="663175"/>
            <a:ext cx="3255035" cy="9113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57143" y="4640583"/>
            <a:ext cx="7281633" cy="871650"/>
            <a:chOff x="10057143" y="4640583"/>
            <a:chExt cx="7281633" cy="8716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57143" y="4640583"/>
              <a:ext cx="7281633" cy="87165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13335" y="2829458"/>
            <a:ext cx="3285713" cy="5841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5265" y="931018"/>
            <a:ext cx="2041768" cy="47722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8236" y="2636486"/>
            <a:ext cx="7882716" cy="4936551"/>
            <a:chOff x="1298236" y="2636486"/>
            <a:chExt cx="7882716" cy="49365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8236" y="2636486"/>
              <a:ext cx="7882716" cy="493655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63390" y="663175"/>
            <a:ext cx="3255035" cy="9113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57143" y="4761584"/>
            <a:ext cx="7102041" cy="674203"/>
            <a:chOff x="10057143" y="4761584"/>
            <a:chExt cx="7102041" cy="6742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57143" y="4761584"/>
              <a:ext cx="7102041" cy="67420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13335" y="2829458"/>
            <a:ext cx="4138299" cy="5841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5265" y="931018"/>
            <a:ext cx="2041768" cy="47722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4641" y="2643208"/>
            <a:ext cx="7896225" cy="4999298"/>
            <a:chOff x="1304641" y="2643208"/>
            <a:chExt cx="7896225" cy="49992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641" y="2643208"/>
              <a:ext cx="7896225" cy="49992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63390" y="663175"/>
            <a:ext cx="3255035" cy="9113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02900" y="4178774"/>
            <a:ext cx="7268529" cy="1675299"/>
            <a:chOff x="10102900" y="4178774"/>
            <a:chExt cx="7268529" cy="167529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02900" y="4178774"/>
              <a:ext cx="7268529" cy="167529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13335" y="2829458"/>
            <a:ext cx="4132204" cy="5841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5265" y="931018"/>
            <a:ext cx="2041768" cy="47722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4641" y="2930786"/>
            <a:ext cx="7709500" cy="5526748"/>
            <a:chOff x="1304641" y="2930786"/>
            <a:chExt cx="7709500" cy="55267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641" y="2930786"/>
              <a:ext cx="7709500" cy="552674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63390" y="663175"/>
            <a:ext cx="3255035" cy="9113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72908" y="4858908"/>
            <a:ext cx="7004643" cy="786272"/>
            <a:chOff x="10072908" y="4858908"/>
            <a:chExt cx="7004643" cy="7862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72908" y="4858908"/>
              <a:ext cx="7004643" cy="78627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13335" y="2829458"/>
            <a:ext cx="2541606" cy="58411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5265" y="931018"/>
            <a:ext cx="2041768" cy="4772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190410"/>
            <a:ext cx="7428571" cy="9904894"/>
            <a:chOff x="209524" y="190410"/>
            <a:chExt cx="7428571" cy="99048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57143" y="7407711"/>
            <a:ext cx="7276190" cy="43811"/>
            <a:chOff x="9257143" y="7407711"/>
            <a:chExt cx="7276190" cy="438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257143" y="7407711"/>
              <a:ext cx="7276190" cy="438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98115" y="2700486"/>
            <a:ext cx="5091357" cy="33860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47315" y="909305"/>
            <a:ext cx="2109552" cy="23747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57143" y="5923810"/>
            <a:ext cx="704829" cy="122864"/>
            <a:chOff x="9257143" y="5923810"/>
            <a:chExt cx="704829" cy="1228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7143" y="5923810"/>
              <a:ext cx="704829" cy="1228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10"/>
            <a:ext cx="7428571" cy="9904894"/>
            <a:chOff x="209524" y="190410"/>
            <a:chExt cx="7428571" cy="990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57143" y="7407711"/>
            <a:ext cx="7276190" cy="43811"/>
            <a:chOff x="9257143" y="7407711"/>
            <a:chExt cx="7276190" cy="438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57143" y="7407711"/>
              <a:ext cx="7276190" cy="438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5540" y="6901694"/>
            <a:ext cx="286313" cy="272228"/>
            <a:chOff x="9435540" y="6901694"/>
            <a:chExt cx="286313" cy="2722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5540" y="6901694"/>
              <a:ext cx="286313" cy="27222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77906" y="6858839"/>
            <a:ext cx="1316827" cy="5714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98115" y="2700486"/>
            <a:ext cx="4445810" cy="192989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47323" y="909304"/>
            <a:ext cx="2109552" cy="23747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57143" y="5923810"/>
            <a:ext cx="704829" cy="122864"/>
            <a:chOff x="9257143" y="5923810"/>
            <a:chExt cx="704829" cy="1228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57143" y="5923810"/>
              <a:ext cx="704829" cy="1228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35540" y="7685262"/>
            <a:ext cx="286313" cy="272228"/>
            <a:chOff x="9435540" y="7685262"/>
            <a:chExt cx="286313" cy="2722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35540" y="7685262"/>
              <a:ext cx="286313" cy="27222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77906" y="7642407"/>
            <a:ext cx="1582535" cy="57141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1">
    <p:bg>
      <p:bgPr shadeToTitle="0">
        <a:solidFill>
          <a:srgbClr val="ee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5265" y="931018"/>
            <a:ext cx="1440223" cy="477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95806" y="1241701"/>
            <a:ext cx="3965398" cy="9113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2510029" y="2185843"/>
            <a:ext cx="13269841" cy="720274"/>
            <a:chOff x="2510029" y="2185843"/>
            <a:chExt cx="13269841" cy="7202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510029" y="2185843"/>
              <a:ext cx="13269841" cy="72027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4130026" y="-1638300"/>
            <a:ext cx="26548052" cy="15367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265" y="931018"/>
            <a:ext cx="1440223" cy="477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95809" y="1241704"/>
            <a:ext cx="4177145" cy="9113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90244" y="2318271"/>
            <a:ext cx="10505226" cy="7281729"/>
            <a:chOff x="3890244" y="2318271"/>
            <a:chExt cx="10505226" cy="72817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0244" y="2318271"/>
              <a:ext cx="10505226" cy="72817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10408" y="3927579"/>
            <a:ext cx="3358780" cy="11440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48426" y="6040569"/>
            <a:ext cx="6370992" cy="3746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9524" y="209524"/>
            <a:ext cx="4570006" cy="9866667"/>
            <a:chOff x="209524" y="209524"/>
            <a:chExt cx="4570006" cy="986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524" y="209524"/>
              <a:ext cx="4570006" cy="98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42434" y="5417166"/>
            <a:ext cx="712482" cy="68626"/>
            <a:chOff x="5642434" y="5417166"/>
            <a:chExt cx="712482" cy="686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5642434" y="5417166"/>
              <a:ext cx="712482" cy="686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60157" y="5384449"/>
            <a:ext cx="1745192" cy="417721"/>
            <a:chOff x="6760157" y="5384449"/>
            <a:chExt cx="1745192" cy="4177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0157" y="5384449"/>
              <a:ext cx="1745192" cy="4177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5265" y="931018"/>
            <a:ext cx="2549060" cy="4772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49495" y="5120952"/>
            <a:ext cx="4718650" cy="43811"/>
            <a:chOff x="-249495" y="5120952"/>
            <a:chExt cx="4718650" cy="438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-249495" y="5120952"/>
              <a:ext cx="4718650" cy="438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91362" y="3647691"/>
            <a:ext cx="286313" cy="272228"/>
            <a:chOff x="3391362" y="3647691"/>
            <a:chExt cx="286313" cy="2722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91362" y="3647691"/>
              <a:ext cx="286313" cy="2722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51932" y="3153942"/>
            <a:ext cx="1259725" cy="1259725"/>
            <a:chOff x="4151932" y="3153942"/>
            <a:chExt cx="1259725" cy="12597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51932" y="3153942"/>
              <a:ext cx="1259725" cy="12597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53049" y="3436791"/>
            <a:ext cx="5125510" cy="4825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89234" y="2800740"/>
            <a:ext cx="1745192" cy="417721"/>
            <a:chOff x="6689234" y="2800740"/>
            <a:chExt cx="1745192" cy="4177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89234" y="2800740"/>
              <a:ext cx="1745192" cy="41772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65835" y="2798761"/>
            <a:ext cx="983100" cy="50792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150247" y="5940314"/>
            <a:ext cx="1259725" cy="1259725"/>
            <a:chOff x="4150247" y="5940314"/>
            <a:chExt cx="1259725" cy="125972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50247" y="5940314"/>
              <a:ext cx="1259725" cy="125972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23963" y="6005867"/>
            <a:ext cx="2713019" cy="245969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62030" y="5382468"/>
            <a:ext cx="1204993" cy="50792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18699" y="1536686"/>
            <a:ext cx="4217453" cy="91137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391362" y="6436966"/>
            <a:ext cx="286313" cy="272228"/>
            <a:chOff x="3391362" y="6436966"/>
            <a:chExt cx="286313" cy="27222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91362" y="6436966"/>
              <a:ext cx="286313" cy="2722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190410"/>
            <a:ext cx="7428571" cy="9904894"/>
            <a:chOff x="209524" y="190410"/>
            <a:chExt cx="7428571" cy="99048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57143" y="7407711"/>
            <a:ext cx="7276190" cy="43811"/>
            <a:chOff x="9257143" y="7407711"/>
            <a:chExt cx="7276190" cy="438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257143" y="7407711"/>
              <a:ext cx="7276190" cy="438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35540" y="6901694"/>
            <a:ext cx="286313" cy="272228"/>
            <a:chOff x="9435540" y="6901694"/>
            <a:chExt cx="286313" cy="2722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5540" y="6901694"/>
              <a:ext cx="286313" cy="27222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77906" y="6858839"/>
            <a:ext cx="2336232" cy="5714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98115" y="2700486"/>
            <a:ext cx="3298340" cy="33860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47323" y="909304"/>
            <a:ext cx="2109552" cy="23747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57143" y="5923810"/>
            <a:ext cx="704829" cy="122864"/>
            <a:chOff x="9257143" y="5923810"/>
            <a:chExt cx="704829" cy="1228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57143" y="5923810"/>
              <a:ext cx="704829" cy="1228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5265" y="931018"/>
            <a:ext cx="1883758" cy="4772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288" y="2180693"/>
            <a:ext cx="3739892" cy="9113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8928" y="1755000"/>
            <a:ext cx="1889129" cy="584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23554" y="666970"/>
            <a:ext cx="7497898" cy="8723204"/>
            <a:chOff x="7723554" y="666970"/>
            <a:chExt cx="7497898" cy="87232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23554" y="666970"/>
              <a:ext cx="7497898" cy="87232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bg>
      <p:bgPr shadeToTitle="0">
        <a:solidFill>
          <a:srgbClr val="ee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209524" y="190476"/>
            <a:ext cx="17866668" cy="9904762"/>
            <a:chOff x="209524" y="190476"/>
            <a:chExt cx="17866668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209524" y="190476"/>
              <a:ext cx="17866668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15265" y="931018"/>
            <a:ext cx="1883758" cy="4772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36288" y="2180693"/>
            <a:ext cx="3739892" cy="9113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98928" y="1755000"/>
            <a:ext cx="1889129" cy="5841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1506200" y="1399454"/>
            <a:ext cx="5872380" cy="2220046"/>
            <a:chOff x="11372881" y="1459701"/>
            <a:chExt cx="5872380" cy="22200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1372881" y="1459701"/>
              <a:ext cx="5872380" cy="2220046"/>
            </a:xfrm>
            <a:prstGeom prst="rect">
              <a:avLst/>
            </a:prstGeom>
          </p:spPr>
        </p:pic>
      </p:grpSp>
      <p:pic>
        <p:nvPicPr>
          <p:cNvPr id="100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638799" y="1408658"/>
            <a:ext cx="5867400" cy="74696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bg>
      <p:bgPr shadeToTitle="0">
        <a:solidFill>
          <a:srgbClr val="ee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209524" y="190476"/>
            <a:ext cx="17866668" cy="9904762"/>
            <a:chOff x="209524" y="190476"/>
            <a:chExt cx="17866668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 rot="10800000">
              <a:off x="209524" y="190476"/>
              <a:ext cx="17866668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15265" y="931018"/>
            <a:ext cx="1883758" cy="4772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36288" y="2180693"/>
            <a:ext cx="3739892" cy="9113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98928" y="1755000"/>
            <a:ext cx="1889129" cy="584111"/>
          </a:xfrm>
          <a:prstGeom prst="rect">
            <a:avLst/>
          </a:prstGeom>
        </p:spPr>
      </p:pic>
      <p:pic>
        <p:nvPicPr>
          <p:cNvPr id="100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476748" y="1383814"/>
            <a:ext cx="6181852" cy="7464727"/>
          </a:xfrm>
          <a:prstGeom prst="rect">
            <a:avLst/>
          </a:prstGeom>
        </p:spPr>
      </p:pic>
      <p:pic>
        <p:nvPicPr>
          <p:cNvPr id="1006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658600" y="1365181"/>
            <a:ext cx="6009849" cy="1644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10"/>
            <a:ext cx="7428571" cy="9904894"/>
            <a:chOff x="209524" y="190410"/>
            <a:chExt cx="7428571" cy="990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57143" y="7407711"/>
            <a:ext cx="7276190" cy="43811"/>
            <a:chOff x="9257143" y="7407711"/>
            <a:chExt cx="7276190" cy="438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57143" y="7407711"/>
              <a:ext cx="7276190" cy="438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5540" y="6901694"/>
            <a:ext cx="286313" cy="272228"/>
            <a:chOff x="9435540" y="6901694"/>
            <a:chExt cx="286313" cy="2722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5540" y="6901694"/>
              <a:ext cx="286313" cy="27222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98115" y="2700486"/>
            <a:ext cx="4445809" cy="33860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47323" y="909304"/>
            <a:ext cx="2109552" cy="23747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57143" y="5923810"/>
            <a:ext cx="704829" cy="122864"/>
            <a:chOff x="9257143" y="5923810"/>
            <a:chExt cx="704829" cy="1228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7143" y="5923810"/>
              <a:ext cx="704829" cy="12286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77906" y="6801696"/>
            <a:ext cx="741697" cy="5714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24111" y="7718187"/>
            <a:ext cx="286313" cy="272228"/>
            <a:chOff x="9424111" y="7718187"/>
            <a:chExt cx="286313" cy="2722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24111" y="7718187"/>
              <a:ext cx="286313" cy="27222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66477" y="7618191"/>
            <a:ext cx="1316827" cy="5714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33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ep:HeadingPairs>
  <ep:TitlesOfParts>
    <vt:vector size="34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2021-12-21T15:53:24.000</dcterms:created>
  <dc:creator>officegen</dc:creator>
  <cp:lastModifiedBy>jy12</cp:lastModifiedBy>
  <dcterms:modified xsi:type="dcterms:W3CDTF">2021-12-22T09:55:37.904</dcterms:modified>
  <cp:revision>15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